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265" r:id="rId2"/>
    <p:sldId id="277" r:id="rId3"/>
    <p:sldId id="258" r:id="rId4"/>
    <p:sldId id="261" r:id="rId5"/>
    <p:sldId id="262" r:id="rId6"/>
    <p:sldId id="266" r:id="rId7"/>
    <p:sldId id="268" r:id="rId8"/>
    <p:sldId id="269" r:id="rId9"/>
    <p:sldId id="274" r:id="rId10"/>
    <p:sldId id="275" r:id="rId11"/>
    <p:sldId id="271" r:id="rId12"/>
    <p:sldId id="272" r:id="rId13"/>
    <p:sldId id="273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93F"/>
    <a:srgbClr val="207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25" autoAdjust="0"/>
  </p:normalViewPr>
  <p:slideViewPr>
    <p:cSldViewPr snapToGrid="0">
      <p:cViewPr>
        <p:scale>
          <a:sx n="64" d="100"/>
          <a:sy n="64" d="100"/>
        </p:scale>
        <p:origin x="-2358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4468F-0D9A-4BF7-8622-E0688208C04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48E79-208D-405E-BDA5-44CCCC89F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7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8E79-208D-405E-BDA5-44CCCC89F7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2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8E79-208D-405E-BDA5-44CCCC89F7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5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8E79-208D-405E-BDA5-44CCCC89F7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48E79-208D-405E-BDA5-44CCCC89F7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1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0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0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67CB68-222F-43F4-8E07-FF5EE08F7039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31E1D6-AC2A-47CC-B2E8-B83740D9A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6DBF6FB-D147-4DEB-A94D-9595433E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539" y="0"/>
            <a:ext cx="10792918" cy="61460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303B9-EF39-4B3C-ADF8-096BDBE7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-1"/>
            <a:ext cx="11752288" cy="197870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9» с. Каменка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 экспедиция по родным местам «Моя малая Родина»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39" y="5629941"/>
            <a:ext cx="10792918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Летний оздоровительный лагерь «Солнышко»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смена (37 человек)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Начальник лагеря –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Бабак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Наталья Сергеевна,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Воспитатели: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Севрюк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Оксана Александровна,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Калюк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Наталья Викторовна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2023 г.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"/>
    </mc:Choice>
    <mc:Fallback xmlns="">
      <p:transition spd="slow" advTm="16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32DA82C-3E58-4290-9802-D1607FA20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0" y="1154430"/>
            <a:ext cx="6458162" cy="4726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79" y="1154430"/>
            <a:ext cx="4216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июня, в ДЕНЬ ПАМЯТИ И СКОРБИ,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 приняли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митинге у обелиска воинам – односельчанам,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погибшим в годы Великой Отечественной войны.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вспомнили  один из самых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одновременно героических периодов нашей истории. 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митинга почтили память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вернувшихся с той страшной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минутой молчания,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возложили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к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обелиску.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2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8"/>
    </mc:Choice>
    <mc:Fallback xmlns="">
      <p:transition spd="slow" advTm="5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94872"/>
            <a:ext cx="12007121" cy="41544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0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«Мы будущее малой Родины» - Мы за чистоту родного </a:t>
            </a:r>
            <a:r>
              <a:rPr lang="ru-RU" sz="30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села!</a:t>
            </a:r>
            <a:endParaRPr lang="ru-RU" sz="3000" b="1" dirty="0">
              <a:solidFill>
                <a:srgbClr val="207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B4B8CAB-79A3-49B1-B26F-0B34C9041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" y="610315"/>
            <a:ext cx="3962297" cy="4492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E84A43A-6D7B-475D-96F7-B5DB991AC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23" y="610315"/>
            <a:ext cx="3448816" cy="4492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D444333-F51E-487B-B528-9CAFD91A2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99" y="590352"/>
            <a:ext cx="3384153" cy="4512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" y="5269230"/>
            <a:ext cx="1154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благоустройство территории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роскошь, а норма! ... Ведь клумбы,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ассоциируются у нас с красотой и уютом, поэтому они так необходимы в школьном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5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"/>
    </mc:Choice>
    <mc:Fallback xmlns="">
      <p:transition spd="slow" advTm="10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1795760" cy="879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«Мы будущее малой Родины» </a:t>
            </a: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ыставка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вторсырья «Из </a:t>
            </a: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- в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170556-87C1-4305-BC4E-0544731E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30" y="1092421"/>
            <a:ext cx="3531147" cy="4071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1E5980B-154E-4C03-AAE3-AA8021290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168379"/>
            <a:ext cx="4774167" cy="3920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" y="5345668"/>
            <a:ext cx="1176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 «Солнышко» прошел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конкурс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«Из отходов – в доходы!».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изготавливали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 из вторичного сырья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картон и др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 из вторсырья является важной частью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подрастающего поколения.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29" y="1402468"/>
            <a:ext cx="2077621" cy="19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08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"/>
    </mc:Choice>
    <mc:Fallback xmlns="">
      <p:transition spd="slow" advTm="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1807190" cy="10366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«Мы будущее малой Родины» - </a:t>
            </a:r>
            <a:b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 «Готов Родине служить»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ECB345-4FE2-43FF-B8D0-6AE5BC3B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2" y="1153546"/>
            <a:ext cx="4313873" cy="4063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F921FA-D21B-4FC5-A089-E7ED69ACA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54" y="1178402"/>
            <a:ext cx="3082165" cy="4013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A0674C2-111D-4D10-B5D8-E9728E852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99" y="1178402"/>
            <a:ext cx="3047565" cy="2986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12" y="5216821"/>
            <a:ext cx="11947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лагере прошла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-игра, направленная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школьников социальной, военно-патриотической и гражданской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игры: найти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восстановить символы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В испытаниях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продемонстрировали свою эрудицию, силу, ловкость, выносливость, сообразительность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находчивость и знания государственной символики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4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0"/>
    </mc:Choice>
    <mc:Fallback xmlns="">
      <p:transition spd="slow" advTm="7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"/>
    </mc:Choice>
    <mc:Fallback xmlns="">
      <p:transition spd="slow" advTm="11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27" y="286603"/>
            <a:ext cx="11035431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 экспедиция по родным местам «Моя малая Родина»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139" y="1845733"/>
            <a:ext cx="10860065" cy="4166760"/>
          </a:xfrm>
        </p:spPr>
        <p:txBody>
          <a:bodyPr>
            <a:normAutofit lnSpcReduction="10000"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и возможностей, позволяющих решить задачи непрерывного патриотического воспитания.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 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 у воспитанников интереса к истории родного села, края, к своей родословной; поисковой и исследовательской деятельности;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 стремления к улучшению  окружающей среды родного села;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 обучающихся  уважения к традициям, обычаям, местным обрядам, культурному наследию;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мотивации личности познавательной деятельности и творчества средствами патриотического воспитания.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269823"/>
            <a:ext cx="11572407" cy="553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 - путешествие по родным тропам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C454378-6E9A-480F-A2B3-57CF26F6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5" y="884137"/>
            <a:ext cx="2830359" cy="385128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2F25BB-2868-47A0-A3F9-B37A4F8513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19" y="885778"/>
            <a:ext cx="2809781" cy="38496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2906D4-2C76-45D6-B894-50C5FCB2A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30" y="823735"/>
            <a:ext cx="2980300" cy="3973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02" y="4909733"/>
            <a:ext cx="1204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празднования 125-летия с. Каменка воспитанники  ДОЛ «Солнышко» провели экспедицию по улицам родного села.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просив жителей: родителей, пожилых людей,  собрали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происхождении названий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улиц. Затем свою работу представили на виртуальной экскурсии.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этой работы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своем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селе, о  своём  родном доме.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5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6"/>
    </mc:Choice>
    <mc:Fallback xmlns="">
      <p:transition spd="slow" advTm="12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8" y="344774"/>
            <a:ext cx="11398685" cy="447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 - экскурсия на животноводческую ферму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994D409-6BB8-48DB-83CA-550FE101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4" y="1059206"/>
            <a:ext cx="3712530" cy="3795711"/>
          </a:xfr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E209417-A95C-4B7A-8694-524C8C76F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69" y="1059206"/>
            <a:ext cx="3544091" cy="38872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02FF33B-01D8-4047-9A96-AB0BAD01F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5" y="964315"/>
            <a:ext cx="3674158" cy="3982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82" y="5135671"/>
            <a:ext cx="122379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лагеря посетили животноводческую ферму с. Каменка ИП Галаховой Светланы Алексеевны. </a:t>
            </a:r>
          </a:p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познакомила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жизнью животных на животноводческой 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ферме,  ребята осмотрели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животных, узнали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 здесь выращивают. Посетив это предприятие,  ребята узнали много интересного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профессиях людей, которые работают на ферме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Светлана Алексеевна угостила всех ребят мороженным, которое изготовлено из молока  её коров.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4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0"/>
    </mc:Choice>
    <mc:Fallback xmlns="">
      <p:transition spd="slow" advTm="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55" y="57918"/>
            <a:ext cx="11255275" cy="10355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«Мой дом родной» </a:t>
            </a: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моего </a:t>
            </a:r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3600" b="1" dirty="0">
              <a:solidFill>
                <a:srgbClr val="207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1BB41B-DE40-4687-8CA5-7340AB7E9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5" y="1245976"/>
            <a:ext cx="2850310" cy="3544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7C0AF4-AD0F-4D7B-AA23-77DDF88E7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07" y="1236324"/>
            <a:ext cx="2943165" cy="35844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340FAA-C234-4E6E-942A-4DC577501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17" y="1289213"/>
            <a:ext cx="2358599" cy="359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95" y="5173250"/>
            <a:ext cx="11711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лагеря совершили виртуальное путешествие на гору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Облачную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одну 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 Приморского края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самую высокую точку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Сихотэ-Алиня, которая  расположена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районе, на территории национального парка «Зов тигра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8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2"/>
    </mc:Choice>
    <mc:Fallback xmlns="">
      <p:transition spd="slow" advTm="10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0515600" cy="781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C7014F-E31A-41FD-83CB-8F7641851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9" y="1165511"/>
            <a:ext cx="5941245" cy="4709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0526" y="1568758"/>
            <a:ext cx="5129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собрали  информацию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знаменитых людях нашего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села, о своих прадедах, участниках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еликой Отечественной войны, о их героических подвигах, о людях, которые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внесли посильный вклад в великую Победу!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"/>
    </mc:Choice>
    <mc:Fallback xmlns="">
      <p:transition spd="slow" advTm="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0515600" cy="7905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087C9A0-18C9-426C-936D-E75DB7914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0" y="950572"/>
            <a:ext cx="4628604" cy="5068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337" y="1503123"/>
            <a:ext cx="5912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 Великой Отечественной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живые и павшие, являются примером того, как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любить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Родину, отстаивать её честь, достоинство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...</a:t>
            </a:r>
            <a:r>
              <a:rPr lang="ru-RU" dirty="0">
                <a:latin typeface="YS Text"/>
              </a:rPr>
              <a:t> </a:t>
            </a:r>
            <a:endParaRPr lang="ru-RU" dirty="0"/>
          </a:p>
        </p:txBody>
      </p:sp>
      <p:sp>
        <p:nvSpPr>
          <p:cNvPr id="4" name="AutoShape 2" descr="https://thumbs.dreamstime.com/b/%D0%BA%D1%80%D0%B0%D1%81%D0%BD%D1%8B%D1%85-%D0%B3%D0%B2%D0%BE%D0%B7-%D0%B8%D0%BA%D0%B8-%D1%81%D0%B2%D1%8F%D0%B7%D0%B0%D0%BD%D0%BD%D0%BE%D0%B9-%D0%BF%D1%80%D0%B8-%D0%B8%D0%B7%D0%BE-%D0%B8%D1%80%D0%BE%D0%B2%D0%B0%D0%BD%D0%BD%D0%B0%D1%8F-%D0%B5%D0%BD%D1%82%D0%B0-st-george-39825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humbs.dreamstime.com/b/%D0%BA%D1%80%D0%B0%D1%81%D0%BD%D1%8B%D1%85-%D0%B3%D0%B2%D0%BE%D0%B7-%D0%B8%D0%BA%D0%B8-%D1%81%D0%B2%D1%8F%D0%B7%D0%B0%D0%BD%D0%BD%D0%BE%D0%B9-%D0%BF%D1%80%D0%B8-%D0%B8%D0%B7%D0%BE-%D0%B8%D1%80%D0%BE%D0%B2%D0%B0%D0%BD%D0%BD%D0%B0%D1%8F-%D0%B5%D0%BD%D1%82%D0%B0-st-george-3982504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874704"/>
            <a:ext cx="3554730" cy="23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1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"/>
    </mc:Choice>
    <mc:Fallback xmlns="">
      <p:transition spd="slow" advTm="2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150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56D8F7-A220-49EE-AAC5-26CCC1CCF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" y="1461098"/>
            <a:ext cx="6222925" cy="4263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7829" y="1753644"/>
            <a:ext cx="4634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Дарья рассказала о своём прадедушке, последнем  ветеране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нашего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села,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ушедшем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жизни…</a:t>
            </a:r>
          </a:p>
          <a:p>
            <a:endParaRPr lang="ru-RU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33" y="3592746"/>
            <a:ext cx="4381137" cy="265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6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"/>
    </mc:Choice>
    <mc:Fallback xmlns="">
      <p:transition spd="slow" advTm="7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EDEC7-4196-4431-BC0F-FCC716C5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57150"/>
            <a:ext cx="11336055" cy="506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smtClean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solidFill>
                  <a:srgbClr val="207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«Мои земляки»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F53354-87AE-49E3-BB16-F848676EE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56" y="596731"/>
            <a:ext cx="3392801" cy="3847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192840-1073-43DF-A561-D6A12BB45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8" y="718696"/>
            <a:ext cx="3641379" cy="3603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407" y="718697"/>
            <a:ext cx="3820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 Великой Отечественной войне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досталась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дорогой ценой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дома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семьи,  которой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коснулось бы военное горе. ...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 рассказали присутствующим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тяжелой, кровопролитной войне,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фронтовиков, наших земляков,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их боевых подвигах, о полученных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наградах.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34" y="4811843"/>
            <a:ext cx="1124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 познакомились  с «Книгой Памяти»,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находится в школьной библиотеке  и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вошли имена погибших в боях, умерших от ран и пропавших без вести наших земляков, участников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"/>
    </mc:Choice>
    <mc:Fallback xmlns="">
      <p:transition spd="slow" advTm="5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9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0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1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4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558</TotalTime>
  <Words>375</Words>
  <Application>Microsoft Office PowerPoint</Application>
  <PresentationFormat>Произвольный</PresentationFormat>
  <Paragraphs>50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Муниципальное казённое общеобразовательное учреждение «Средняя общеобразовательная школа № 9» с. Каменка Чугуевского района Приморского края Краеведческая экспедиция по родным местам «Моя малая Родина»</vt:lpstr>
      <vt:lpstr>Краеведческая экспедиция по родным местам «Моя малая Родина»</vt:lpstr>
      <vt:lpstr> I тропа «Мой дом родной» - путешествие по родным тропам</vt:lpstr>
      <vt:lpstr>I тропа «Мой дом родной» - экскурсия на животноводческую ферму</vt:lpstr>
      <vt:lpstr>I тропа «Мой дом родной» достопримечательности моего края</vt:lpstr>
      <vt:lpstr>II тропа «Мои земляки»</vt:lpstr>
      <vt:lpstr>II тропа «Мои земляки»</vt:lpstr>
      <vt:lpstr>II тропа «Мои земляки»  </vt:lpstr>
      <vt:lpstr>         II тропа «Мои земляки»  </vt:lpstr>
      <vt:lpstr>II тропа «Мои земляки»  </vt:lpstr>
      <vt:lpstr>III тропа «Мы будущее малой Родины» - Мы за чистоту родного села!</vt:lpstr>
      <vt:lpstr>    III тропа «Мы будущее малой Родины»   Выставка из вторсырья «Из отходов - в доходы»</vt:lpstr>
      <vt:lpstr>III тропа «Мы будущее малой Родины» -  квест-игра «Готов Родине служить»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51</cp:revision>
  <dcterms:created xsi:type="dcterms:W3CDTF">2023-06-19T23:25:33Z</dcterms:created>
  <dcterms:modified xsi:type="dcterms:W3CDTF">2023-07-18T04:01:23Z</dcterms:modified>
</cp:coreProperties>
</file>