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9" r:id="rId4"/>
    <p:sldId id="263" r:id="rId5"/>
    <p:sldId id="283" r:id="rId6"/>
    <p:sldId id="279" r:id="rId7"/>
    <p:sldId id="281" r:id="rId8"/>
    <p:sldId id="280" r:id="rId9"/>
    <p:sldId id="28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mas Avangardov" initials="AA" lastIdx="1" clrIdx="0">
    <p:extLst>
      <p:ext uri="{19B8F6BF-5375-455C-9EA6-DF929625EA0E}">
        <p15:presenceInfo xmlns:p15="http://schemas.microsoft.com/office/powerpoint/2012/main" xmlns="" userId="2114734d6d9b6b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6" autoAdjust="0"/>
    <p:restoredTop sz="96206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B1C5-80D1-48C8-B41D-B952E02D76B3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D4446-C25B-40B7-B81B-B748728C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4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4446-C25B-40B7-B81B-B748728CE7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нутый угол 8"/>
          <p:cNvSpPr/>
          <p:nvPr userDrawn="1"/>
        </p:nvSpPr>
        <p:spPr>
          <a:xfrm>
            <a:off x="1387004" y="1412776"/>
            <a:ext cx="6192688" cy="4248472"/>
          </a:xfrm>
          <a:prstGeom prst="foldedCorner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9000">
                <a:schemeClr val="accent3">
                  <a:tint val="37000"/>
                  <a:satMod val="300000"/>
                  <a:alpha val="33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6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2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16632"/>
            <a:ext cx="8568952" cy="6552728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" y="0"/>
            <a:ext cx="2284869" cy="1512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33205" y="12948"/>
            <a:ext cx="25031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5459-4F39-40B3-8D60-712144A78148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5" y="1556792"/>
            <a:ext cx="5904657" cy="3528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Краеведческая </a:t>
            </a:r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>экспедиция по родным местам </a:t>
            </a:r>
            <a:br>
              <a:rPr lang="ru-RU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>«Моя малая Родина»</a:t>
            </a:r>
            <a:br>
              <a:rPr lang="ru-RU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Летний оздоровительный лагерь «Солнышко»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смена (25 человек)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Начальник лагеря – Карасевич Наталья Зиновьевна,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Воспитатели: Кожемяко Ольга Валентиновна,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Боряк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Наталья Сергеевна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Segoe Print" pitchFamily="2" charset="0"/>
              </a:rPr>
            </a:b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685" y="332656"/>
            <a:ext cx="828092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МУНИЦИПАЛЬНОЕ КАЗЁННОЕ ОБЩЕОБРАЗОВАТЕЛЬНОЕ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«СРЕДНЯЯ ОБЩЕОБРАЗОВАТЕЛЬНАЯ ШКОЛА № 9» 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с.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КАМЕНКА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ЧУГУЕВСКОГО РАЙОНА ПРИМОРСКОГО КРАЯ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Calibri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653243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III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тропа «Мы – будущее малой Родины»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A4E9EF-91E1-1300-C54D-EC3FB3A3FB83}"/>
              </a:ext>
            </a:extLst>
          </p:cNvPr>
          <p:cNvSpPr txBox="1"/>
          <p:nvPr/>
        </p:nvSpPr>
        <p:spPr>
          <a:xfrm>
            <a:off x="556373" y="4120472"/>
            <a:ext cx="396947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Воспитанники 2 смены детского оздоровительного лагеря «Солнышко»  провели акцию «За нами будущее малой Родины». Каждый из ребят проявил свое творчество, креативность, любознательность. В ходе работы они поняли, что только вместе можно добиться успеха во всех начинаниях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34E3919-D6A1-53AB-9E63-1DD730F31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47" y="1357111"/>
            <a:ext cx="3444901" cy="2592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9DC0812-8750-DC71-921B-55177DB9E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3" y="1357110"/>
            <a:ext cx="3444902" cy="25922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3A219AF-9211-3531-AC46-2E0A676C0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04" y="4091755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2958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Краеведческая экспедиция по родным местам </a:t>
            </a:r>
            <a:b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«Моя малая Родина»</a:t>
            </a:r>
            <a:b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744D9D8-9672-2CAC-C372-BC73CE27E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896544" cy="36724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42FA0E-65C6-3DA9-7B71-AF1ED2E1E39B}"/>
              </a:ext>
            </a:extLst>
          </p:cNvPr>
          <p:cNvSpPr txBox="1"/>
          <p:nvPr/>
        </p:nvSpPr>
        <p:spPr>
          <a:xfrm>
            <a:off x="682727" y="5169342"/>
            <a:ext cx="46971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Спасибо </a:t>
            </a:r>
          </a:p>
          <a:p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           за </a:t>
            </a:r>
          </a:p>
          <a:p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              внимание!</a:t>
            </a:r>
            <a:endParaRPr lang="ru-RU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0A41CCC-51D4-D114-732C-D706837D1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49" y="3861048"/>
            <a:ext cx="2987824" cy="22408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A52F71C-2DFB-4B57-A0BF-53C89EE6E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49" y="1484784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1658" y="548680"/>
            <a:ext cx="42045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Цель программы: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16674"/>
            <a:ext cx="77048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создание благоприятных условий и возможностей, позволяющих решить задачи непрерывного патриотического воспитания на примере краеведческого материала.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249289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Задачи программы: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2328" y="3069744"/>
            <a:ext cx="7269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формирование интереса к истории родного села, края, к своей родословной; поисковой и исследовательской деятельности;</a:t>
            </a:r>
          </a:p>
          <a:p>
            <a:pPr marL="342900" indent="-342900">
              <a:buFontTx/>
              <a:buChar char="-"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уважения к традициям, обычаям, местным обрядам, культурному наследию;</a:t>
            </a:r>
          </a:p>
          <a:p>
            <a:pPr marL="342900" indent="-342900">
              <a:buFontTx/>
              <a:buChar char="-"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стремления к улучшению окружающей среды родного села;</a:t>
            </a:r>
          </a:p>
          <a:p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формирование мотивации личности к познавательной    деятельности  творчеству средствами патриотического воспитания.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Моя малая Родина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356" y="1306420"/>
            <a:ext cx="4095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потому что здесь моя семья,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мои друзья, мой дом, моя улица,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моя школа…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212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356" y="2322083"/>
            <a:ext cx="408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Малая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потому что это маленькая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частичка моей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необъятной страны.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356" y="3029970"/>
            <a:ext cx="3847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потому что здесь живут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родные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моему сердцу люди.</a:t>
            </a:r>
          </a:p>
          <a:p>
            <a:endParaRPr lang="ru-RU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BDACF-52B5-E9FC-BF5D-C4CB25AB1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06419"/>
            <a:ext cx="3129908" cy="1645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11F973E-53D4-4D69-504E-EB385B9A6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79056"/>
            <a:ext cx="2880320" cy="2508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2FFC56D-4A48-2FC2-465F-EBE73D761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5" y="3861048"/>
            <a:ext cx="2913043" cy="2508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C6F73D-D1EC-1EFF-B672-8FDC86DE9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92" y="3116380"/>
            <a:ext cx="1908611" cy="2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E4BAA2-6F16-09B4-C214-CCB6CE17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04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тропа «Мой дом родной»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3C4D33-4925-C513-3775-2F1FF701E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00" y="4005064"/>
            <a:ext cx="3317627" cy="216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0B441D-BE25-D8B8-403B-09473C395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56" y="1196752"/>
            <a:ext cx="3290871" cy="2468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4BE5DC-8846-BC96-E799-A33549D0B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6" y="1196751"/>
            <a:ext cx="3290871" cy="2468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BEEC3A-D22E-45F3-1AE1-A98DE4D534F0}"/>
              </a:ext>
            </a:extLst>
          </p:cNvPr>
          <p:cNvSpPr txBox="1"/>
          <p:nvPr/>
        </p:nvSpPr>
        <p:spPr>
          <a:xfrm>
            <a:off x="611560" y="3657745"/>
            <a:ext cx="395554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летию с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Каменка была приглашена специалист села Дацко 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которая рассказала воспитанникам о том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наше село - самое первое поселение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Чугуевского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Познакомила с жизнью и развитием села за последние 50 лет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Дацко 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рассказала о проблеме вымирания села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 отсутствии рабочих мест для наших жителей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для того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чтобы привлечь внимание ребят к развитию и процветанию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очень подробно поведала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хозяйства», ведь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будущее с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Каменки в руках подрастающего поколения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3689648"/>
            <a:ext cx="4486572" cy="2691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рамках мероприятия «Славное</a:t>
            </a:r>
            <a:r>
              <a:rPr kumimoji="0" lang="en-US" sz="1400" u="none" strike="noStrike" kern="0" cap="none" spc="0" normalizeH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неброское </a:t>
            </a:r>
            <a:r>
              <a:rPr kumimoji="0" lang="ru-RU" sz="1400" u="none" strike="noStrike" kern="0" cap="none" spc="0" normalizeH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Приморское село» работник сельской </a:t>
            </a:r>
            <a:r>
              <a:rPr lang="ru-RU" sz="1400" kern="0" noProof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  <a:r>
              <a:rPr lang="ru-RU" sz="1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 Шепелюк Л</a:t>
            </a:r>
            <a:r>
              <a:rPr lang="en-US" sz="1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рассказала воспитанникам о происхождении названия села</a:t>
            </a:r>
            <a:r>
              <a:rPr lang="en-US" sz="14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Рассказала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в музее им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Фадеева есть проект и описание участка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образованного в 1900 году под названием Каменка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 же из книги «Дикие пчёлы» 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Басаргина прочитала описание первозданной таёжной природы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бурной речки Каменки и первых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поселенцев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Мероприятие закончилось конкурсом рисунков «Природа малой Родины»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где ребята проявили свои творческие способности и постарались передать всю волшебную красоту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родного края.</a:t>
            </a:r>
            <a:endParaRPr kumimoji="0" lang="ru-RU" sz="140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4360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тропа «Мой дом родной»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35D161-73D6-AB50-3753-79EB88B6B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520280" cy="252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462E1F-51E2-128E-4685-950A75BAE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72843"/>
            <a:ext cx="3329101" cy="2383360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884FE7DF-0691-802E-4D4F-4D14009F1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3616" y="3052356"/>
            <a:ext cx="304800" cy="2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576D1A-8471-BDE1-60D6-E71257C76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62" y="3770965"/>
            <a:ext cx="3253481" cy="24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870" y="369530"/>
            <a:ext cx="62263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II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тропа «Мои земляки»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B7E1541-E7A4-F7D6-08E6-79AECE7BC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4593"/>
            <a:ext cx="2951569" cy="2508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6B1007-E4C8-205D-80AC-094B86CD9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31588"/>
            <a:ext cx="3333621" cy="25080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62689C-D702-DBFB-2178-77F312C1B505}"/>
              </a:ext>
            </a:extLst>
          </p:cNvPr>
          <p:cNvSpPr txBox="1"/>
          <p:nvPr/>
        </p:nvSpPr>
        <p:spPr>
          <a:xfrm>
            <a:off x="729416" y="4392697"/>
            <a:ext cx="77310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экскурсии в школьный музей выпускники девятого класса познакомили воспитанников с очень интересной  и увлекательной историей школы. Старшеклассники начали свой рассказ о первой школе, в которой было всего 2 класса. Показали фотографии первых учителей, зачитали интересные моменты  из летописи школы.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864" y="369530"/>
            <a:ext cx="62263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II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тропа «Мои земляки»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4BD752-CBCD-F721-6976-8BB8D8F77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63915"/>
            <a:ext cx="2146388" cy="2852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6DD593-04EB-2501-E535-E72FD5432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6563"/>
            <a:ext cx="3293626" cy="2001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17D631-6236-DC42-8C46-1F082EEBB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42" y="1556792"/>
            <a:ext cx="2146388" cy="28529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F88EDC-3553-303E-702C-ED6B8DFE684C}"/>
              </a:ext>
            </a:extLst>
          </p:cNvPr>
          <p:cNvSpPr txBox="1"/>
          <p:nvPr/>
        </p:nvSpPr>
        <p:spPr>
          <a:xfrm>
            <a:off x="511434" y="1567699"/>
            <a:ext cx="29084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закончилась знакомством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воспитанников с  Книгой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рудовой славы и Книгой  достижений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чащихся.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внимательно 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большим интересом  изучали каждую страницу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 нашего мероприятия юные исследователи отметили, как много замечательных и талантливых  односельчан родилось и выросло в нашем селе.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2937"/>
            <a:ext cx="706530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III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тропа «Мы – будущее малой Родины»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F280DB-E850-3C43-37B8-F625B7752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1535054"/>
            <a:ext cx="3024336" cy="22314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EC9DC17-E796-DBA7-48F9-25ED677A3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35054"/>
            <a:ext cx="3024336" cy="2263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D1C069E-7815-7F9F-CA25-2DE402373E17}"/>
              </a:ext>
            </a:extLst>
          </p:cNvPr>
          <p:cNvSpPr txBox="1"/>
          <p:nvPr/>
        </p:nvSpPr>
        <p:spPr>
          <a:xfrm>
            <a:off x="5225295" y="3921398"/>
            <a:ext cx="34511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Об очень интересных и необходимых для села профессиях  ребята узнали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экскурсии на деревообрабатывающее предприятие ИП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Попелыша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Воспитанники лагеря познакомились поближе и с опасной работой пожарного. Наши юные герои сразу определились с выбором будущей профессии.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B07264-38AA-293F-2FA3-D3A1BBD26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71" y="3830557"/>
            <a:ext cx="2004258" cy="26634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7DC4F46-C76F-6FDE-D3BF-A9A1F78C1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7" y="3830557"/>
            <a:ext cx="2004258" cy="26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41476"/>
            <a:ext cx="74849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III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тропа «Мы – будущее малой Родины»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F829263-2D8C-BF8F-8E3F-EE3C1E30A2BD}"/>
              </a:ext>
            </a:extLst>
          </p:cNvPr>
          <p:cNvSpPr txBox="1"/>
          <p:nvPr/>
        </p:nvSpPr>
        <p:spPr>
          <a:xfrm>
            <a:off x="395535" y="4293096"/>
            <a:ext cx="42484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круглым столом наши юные архитекторы создали макет «Село мечты», где они показали перспективы развития для родного села. А наши  журналисты и художники выпустили газету, в которой отразили самые глобальные проблемы села.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F4D7F2A-214B-B6ED-EBC0-5CDAC7B7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0" y="1564843"/>
            <a:ext cx="3271640" cy="2391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091A284-5B29-5C4C-D339-ECCB4AA04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63" y="1541805"/>
            <a:ext cx="3208357" cy="24142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C8FA9A6-D3E7-A7EA-6860-E193EFBB3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10457"/>
            <a:ext cx="3330322" cy="25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614</Words>
  <Application>Microsoft Office PowerPoint</Application>
  <PresentationFormat>Экран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Краеведческая экспедиция по родным местам  «Моя малая Родина» Летний оздоровительный лагерь «Солнышко» II смена (25 человек) Начальник лагеря – Карасевич Наталья Зиновьевна, Воспитатели: Кожемяко Ольга Валентиновна, Боряк Наталья Сергеевна  2023 г. </vt:lpstr>
      <vt:lpstr>Презентация PowerPoint</vt:lpstr>
      <vt:lpstr>Моя малая Родина</vt:lpstr>
      <vt:lpstr>I тропа «Мой дом родной»</vt:lpstr>
      <vt:lpstr>В рамках мероприятия «Славное неброское Приморское село» работник сельской библиотеки Шепелюк Л.И. рассказала воспитанникам о происхождении названия села. Рассказала, что в музее им. А. А. Фадеева есть проект и описание участка, образованного в 1900 году под названием Каменка, а так же из книги «Дикие пчёлы» И. Басаргина прочитала описание первозданной таёжной природы, бурной речки Каменки и первых поселенцев. Мероприятие закончилось конкурсом рисунков «Природа малой Родины», где ребята проявили свои творческие способности и постарались передать всю волшебную красоту родного края.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«Светлый край берез,  моя Россия» 3</dc:title>
  <dc:creator>Ольга Михайловна</dc:creator>
  <cp:lastModifiedBy>admin</cp:lastModifiedBy>
  <cp:revision>82</cp:revision>
  <dcterms:created xsi:type="dcterms:W3CDTF">2014-10-10T20:01:10Z</dcterms:created>
  <dcterms:modified xsi:type="dcterms:W3CDTF">2023-07-18T04:02:23Z</dcterms:modified>
</cp:coreProperties>
</file>