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3" r:id="rId7"/>
    <p:sldId id="269" r:id="rId8"/>
    <p:sldId id="265" r:id="rId9"/>
    <p:sldId id="267" r:id="rId10"/>
    <p:sldId id="268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596436" cy="386259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помним прошлое, у нас есть будущее</a:t>
            </a:r>
          </a:p>
          <a:p>
            <a:pPr algn="ctr"/>
            <a:r>
              <a:rPr lang="ru-RU" sz="1000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 ПО ПОДГОТОВКЕ ПЛАНА БЛАГОУСТРОЙСТВА  ТЕРРИТОРИИ ОБЕЛИСКА ОДНОСЕЛЬЧАНАМ, </a:t>
            </a:r>
          </a:p>
          <a:p>
            <a:pPr algn="ctr"/>
            <a:r>
              <a:rPr lang="ru-RU" sz="1000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 ГОДЫ ВЕЛИКОЙ ОТЕЧЕСТВЕННОЙ ВОЙНЫ</a:t>
            </a:r>
            <a:endParaRPr lang="ru-RU" sz="1000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97152"/>
            <a:ext cx="83529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Авторы:                                                                                                              Руководитель: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Старченко Дарья,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Шепелюк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Вероника,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Лосюк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 Александровна,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бучающиеся 9 класса                                                                                      учитель литературы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МКОУ СОШ № 9 с. Каменка                                                                           МКОУ СОШ № 9 с. Каменка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Каменка, 2023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373616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ТЕРРИТОРИИ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in\Desktop\обелиск\IMG_20221011_172815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4036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Социальный проект\20230411_08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616625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план благоустроенной культурной среды как места Памяти и отдыха для обучающихся школы и жителей села.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социальные навыки: умения работать в группе, организовывать свою деятельность, умения руководить, проявлять социальную активность, общаться в рамках социологического опроса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опыт в разработке социальных проектов и умения самостоятельно разрабатывать и реализовывать социальные проекты.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план может послужить основой для следующего проекта по благоустройству территории обелиска. 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>По нему можно будет просчитать смету расходов и при условии финансирования воплотить идею в жизнь.</a:t>
            </a:r>
            <a:endParaRPr lang="ru-RU" sz="2200" dirty="0"/>
          </a:p>
          <a:p>
            <a:pPr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односельчанам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прилегающая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территория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IMG_20221011_17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7317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img-20220415-wa0005-22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3813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память павших в годы Великой Отечественной войны через планирование благоустроенной культурной среды как места Памяти и отдыха для обучающихся школы и жителей села.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опрос жителей села с целью получения информации об их отношении к необходимости благоустройства территории обелиска.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внимание общественности к проблеме.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проект ограждения, озеленения и благоустройства территории обелиска в виде сквера.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проект в виде плана, эскиза,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961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хотим, чтобы обелиск имел современный облик, а территория его была огорожена и благоустроена в виде сквера с цветниками, скамейками и площадкой для проведения школьных торжественных линеек, посвященных памятным дням, и митинга, посвященного Дню Победы, куда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собираются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жители села и откуда стартует ежегодная акция «Бессмертный полк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000" b="1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делами, материалами, установлениями связей, получение необходимых знаний по реализации проекта, распределение обязанностей по его реализации.</a:t>
            </a:r>
          </a:p>
          <a:p>
            <a:pPr marL="0" indent="0">
              <a:buNone/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апрель 2023 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жителей села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эскиза макета обелиска с площадкой, плана территории сквера с клумбами, дорожками, скамейками.</a:t>
            </a:r>
          </a:p>
          <a:p>
            <a:pPr marL="0" indent="0">
              <a:buNone/>
            </a:pP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этап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(май 2023 г.)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презентация проекта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 обелиска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424936" cy="402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Документов, зафиксировавших установку и открытие обелиска односельчанам, погибшим в годы Великой Отечественной войны в селе Каменка, к сожалению, не сохранилось. 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воспоминаниям жителей села, он был открыт в 70-е годы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XX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века, скорее всего к 30-летию Великой Победы.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40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admin\Desktop\обелиск\20230405_17300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3648" y="1052736"/>
            <a:ext cx="208823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Desktop\обелиск\20230405_17302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6" y="3413339"/>
            <a:ext cx="230425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обелиск\20230405_173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9972" y="2168860"/>
            <a:ext cx="453650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9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>
                <a:latin typeface="Times New Roman"/>
                <a:ea typeface="Calibri"/>
                <a:cs typeface="Times New Roman"/>
              </a:rPr>
            </a:b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МАКЕТ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ОБЕЛИСКА ОДНОСЕЛЬЧАНАМ, ПОГИБШИМ В ГОДЫ ВЕЛИКОЙ ОТЕЧЕСТВЕННОЙ ВОЙНЫ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in\Downloads\IMG-20230217-WA0016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808136" cy="4014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5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437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Объект проекта</vt:lpstr>
      <vt:lpstr>Цель проекта</vt:lpstr>
      <vt:lpstr>Задачи проекта</vt:lpstr>
      <vt:lpstr>ИДЕЯ ПРОЕКТА</vt:lpstr>
      <vt:lpstr>Этапы работы</vt:lpstr>
      <vt:lpstr>Из истории обелиска</vt:lpstr>
      <vt:lpstr>ПРОБЛЕМА ПРОЕКТА</vt:lpstr>
      <vt:lpstr>    МАКЕТ ОБЕЛИСКА ОДНОСЕЛЬЧАНАМ, ПОГИБШИМ В ГОДЫ ВЕЛИКОЙ ОТЕЧЕСТВЕННОЙ ВОЙНЫ </vt:lpstr>
      <vt:lpstr>ПЛАН ТЕРРИТОРИИ</vt:lpstr>
      <vt:lpstr>Результат 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Мой</cp:lastModifiedBy>
  <cp:revision>25</cp:revision>
  <dcterms:created xsi:type="dcterms:W3CDTF">2015-02-17T08:35:42Z</dcterms:created>
  <dcterms:modified xsi:type="dcterms:W3CDTF">2023-04-25T02:17:46Z</dcterms:modified>
</cp:coreProperties>
</file>