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12B9-4196-4DAC-BC20-B9EAF30082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7D46-5261-4DB0-9B89-A055C72E73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12B9-4196-4DAC-BC20-B9EAF30082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7D46-5261-4DB0-9B89-A055C72E73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12B9-4196-4DAC-BC20-B9EAF30082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7D46-5261-4DB0-9B89-A055C72E7389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12B9-4196-4DAC-BC20-B9EAF30082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7D46-5261-4DB0-9B89-A055C72E738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12B9-4196-4DAC-BC20-B9EAF30082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7D46-5261-4DB0-9B89-A055C72E73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12B9-4196-4DAC-BC20-B9EAF30082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7D46-5261-4DB0-9B89-A055C72E738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12B9-4196-4DAC-BC20-B9EAF30082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7D46-5261-4DB0-9B89-A055C72E73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12B9-4196-4DAC-BC20-B9EAF30082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7D46-5261-4DB0-9B89-A055C72E73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12B9-4196-4DAC-BC20-B9EAF30082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7D46-5261-4DB0-9B89-A055C72E73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12B9-4196-4DAC-BC20-B9EAF30082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7D46-5261-4DB0-9B89-A055C72E7389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12B9-4196-4DAC-BC20-B9EAF30082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7D46-5261-4DB0-9B89-A055C72E738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BE12B9-4196-4DAC-BC20-B9EAF30082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08D7D46-5261-4DB0-9B89-A055C72E738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43204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казённое общеобразовательное учреждение «Средняя общеобразовательная школа № 9» с. Каменка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Чугуевского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Приморского края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Запланированные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организации занятости и трудоустройства несовершеннолетних, включая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малозатратные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формы </a:t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летний каникулярный период 2024 года.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578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смена – 24 мая 2024 – 14 июня 2024 (30 человек)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смена – 18 июня 2024 – 08 июля 2024 (30 человек)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смена – 12 июля 2024 – 01 августа 2024 (20 человек)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5616" y="836713"/>
            <a:ext cx="7128791" cy="936104"/>
          </a:xfrm>
        </p:spPr>
        <p:txBody>
          <a:bodyPr>
            <a:normAutofit fontScale="77500" lnSpcReduction="20000"/>
          </a:bodyPr>
          <a:lstStyle/>
          <a:p>
            <a:r>
              <a:rPr lang="ru-RU" sz="4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Летний оздоровительный лагерь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38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548680"/>
            <a:ext cx="7804389" cy="55774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ФОРМЫ: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Экскурсии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Временное трудоустройство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Волонтёрская деятельность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Дворовые площадки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Кружки и секции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Профилактическая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Летний оздоровительный лагерь</a:t>
            </a:r>
            <a:endParaRPr lang="ru-RU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9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556792"/>
            <a:ext cx="8496944" cy="4569371"/>
          </a:xfrm>
        </p:spPr>
        <p:txBody>
          <a:bodyPr/>
          <a:lstStyle/>
          <a:p>
            <a:pPr>
              <a:buFontTx/>
              <a:buChar char="-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портивный праздник «Детские забавы», посвящённый Дню защиты детей (1 июня);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программа «Хорошее настроение», посвящённая Дню молодёжи (27 июня);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эстафета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«Мама, папа и я – спортивная семья!», ко Дню семьи, любви и верности (8 июля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соревнования по бегу «Олимпийский забег», ко Дню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физкультурника (14 августа)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мероприятия: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1495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844824"/>
            <a:ext cx="8568952" cy="4281339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литературно-мемориального музея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им. А. А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Фадеева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экскурсия на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животноводческую ферму ОО «Луч» с.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Каменка;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деревоперерабатывающее предприятие 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Попелыш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 И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музей СССР при сельском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клубе 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Каменка;</a:t>
            </a:r>
          </a:p>
          <a:p>
            <a:pPr>
              <a:buFontTx/>
              <a:buChar char="-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кскурсия в музей им. В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Арсеньева (г. Арсеньев).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Экскурсии: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851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и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юля 2024 – </a:t>
            </a:r>
            <a:r>
              <a:rPr 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июля 2024 </a:t>
            </a:r>
          </a:p>
          <a:p>
            <a:pPr marL="0" indent="0">
              <a:buNone/>
            </a:pPr>
            <a:r>
              <a:rPr 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0,2 ставки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Временное трудоустройство: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78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88840"/>
            <a:ext cx="8208911" cy="4137323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Силами отряда «Юность» ВВПОД ЮНАРМИЯ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казание помощи одиноким и престарелым людям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Волонтёрская деятельность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496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школы расположена игровая спортивная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площадка;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 легкоатлетическая полоса; площадка для игры в пионербол,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волейбол, футбол.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Дворовая площадка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79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кружков и секций дополнительного образования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театральный кружок «Маска»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кукольный театр  «Светлячок»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«В мире компьютерного программирования»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спортивная секция «Волейбол»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работа отряда юных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инспектров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дорожного движения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Кружки и секции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59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рейды в семьи и индивидуальная работа с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(разъяснительные беседы,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консультации;</a:t>
            </a: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рейды по местам массового скопления молодежи, находящейся в ночное время вне дома без сопровождения родителей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в кружки и секции системы дополнительного образования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Профилактическая деятельность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58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89</TotalTime>
  <Words>320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   Муниципальное казённое общеобразовательное учреждение «Средняя общеобразовательная школа № 9» с. Каменка Чугуевского района Приморского края Запланированные мероприятия по организации занятости и трудоустройства несовершеннолетних, включая малозатратные формы  в летний каникулярный период 2024 года.</vt:lpstr>
      <vt:lpstr>Презентация PowerPoint</vt:lpstr>
      <vt:lpstr>Спортивные мероприятия: </vt:lpstr>
      <vt:lpstr>Экскурсии:</vt:lpstr>
      <vt:lpstr>Временное трудоустройство:</vt:lpstr>
      <vt:lpstr>Волонтёрская деятельность</vt:lpstr>
      <vt:lpstr>Дворовая площадка</vt:lpstr>
      <vt:lpstr>Кружки и секции</vt:lpstr>
      <vt:lpstr>Профилактическая деятельность </vt:lpstr>
      <vt:lpstr>1 смена – 24 мая 2024 – 14 июня 2024 (30 человек) 2 смена – 18 июня 2024 – 08 июля 2024 (30 человек) 3 смена – 12 июля 2024 – 01 августа 2024 (20 человек)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Запланированные мероприятия по организации занятости и трудоустройства несовершеннолетних в летний каникулярный период 2024 года.</dc:title>
  <dc:creator>Учитель</dc:creator>
  <cp:lastModifiedBy>Мой</cp:lastModifiedBy>
  <cp:revision>8</cp:revision>
  <dcterms:created xsi:type="dcterms:W3CDTF">2024-05-13T05:43:36Z</dcterms:created>
  <dcterms:modified xsi:type="dcterms:W3CDTF">2024-05-13T07:15:25Z</dcterms:modified>
</cp:coreProperties>
</file>